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77" r:id="rId4"/>
    <p:sldId id="276" r:id="rId5"/>
    <p:sldId id="288" r:id="rId6"/>
    <p:sldId id="264" r:id="rId7"/>
    <p:sldId id="278" r:id="rId8"/>
    <p:sldId id="279" r:id="rId9"/>
    <p:sldId id="259" r:id="rId10"/>
    <p:sldId id="280" r:id="rId11"/>
    <p:sldId id="284" r:id="rId12"/>
    <p:sldId id="263" r:id="rId13"/>
    <p:sldId id="272" r:id="rId14"/>
    <p:sldId id="270" r:id="rId15"/>
    <p:sldId id="261" r:id="rId16"/>
    <p:sldId id="268" r:id="rId17"/>
    <p:sldId id="282" r:id="rId18"/>
    <p:sldId id="281" r:id="rId19"/>
    <p:sldId id="289" r:id="rId20"/>
    <p:sldId id="290" r:id="rId21"/>
    <p:sldId id="285" r:id="rId22"/>
    <p:sldId id="273" r:id="rId23"/>
    <p:sldId id="257" r:id="rId24"/>
    <p:sldId id="274" r:id="rId25"/>
    <p:sldId id="283" r:id="rId26"/>
    <p:sldId id="275" r:id="rId27"/>
    <p:sldId id="265" r:id="rId28"/>
    <p:sldId id="287" r:id="rId29"/>
    <p:sldId id="271" r:id="rId30"/>
    <p:sldId id="260" r:id="rId31"/>
    <p:sldId id="267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728" autoAdjust="0"/>
  </p:normalViewPr>
  <p:slideViewPr>
    <p:cSldViewPr>
      <p:cViewPr varScale="1">
        <p:scale>
          <a:sx n="70" d="100"/>
          <a:sy n="70" d="100"/>
        </p:scale>
        <p:origin x="-1362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C0D60C5-A20C-49EE-8290-C0F76F642D0A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2489469-4A13-4AB4-8850-A12835C5A90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by/images/search?text=&#1086;&#1083;&#1077;&#1075;%20&#1085;&#1086;&#1074;&#1080;&#1094;&#1082;&#1080;&#1081;%20&#1073;&#1077;&#1083;&#1086;&#1088;&#1091;&#1089;&#1089;&#1082;&#1080;&#1081;%20&#1082;&#1086;&#1089;&#1084;&#1086;&#1085;&#1072;&#1074;&#1090;%20&#1092;&#1086;&#1090;&#1086;&amp;stype=image&amp;lr=10274&amp;noreask=1&amp;parent-reqid=1487532797641098-13424279752700677400474190-man1-3595&amp;source=wiz" TargetMode="External"/><Relationship Id="rId2" Type="http://schemas.openxmlformats.org/officeDocument/2006/relationships/hyperlink" Target="https://yandex.by/images/search?text=&#1092;&#1086;&#1090;&#1086;%20&#1079;&#1077;&#1084;&#1083;&#1080;%20&#1080;&#1079;%20&#1082;&#1086;&#1089;&#1084;&#1086;&#1089;&#1072;&amp;lr=1027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uzofon.tv/search/&#1047;&#1077;&#1084;&#1083;&#1103;&#1085;&#1077;+&#1058;&#1088;&#1072;&#1074;&#1072;+&#1059;+&#1044;&#1086;&#1084;&#1072;" TargetMode="External"/><Relationship Id="rId4" Type="http://schemas.openxmlformats.org/officeDocument/2006/relationships/hyperlink" Target="https://yandex.by/images/search?text=&#1096;&#1082;&#1086;&#1083;&#1100;&#1085;&#1099;&#1081;%20&#1084;&#1091;&#1079;&#1077;&#1081;%20&#1085;&#1086;&#1074;&#1080;&#1094;&#1082;&#1080;&#1081;%20&#1086;&#1083;&#1077;&#1075;%20&#1074;&#1080;&#1082;&#1090;&#1086;&#1088;&#1086;&#1074;&#1080;&#1095;&amp;stype=image&amp;lr=10274&amp;noreask=1&amp;parent-reqid=1487533636735309-12030163347135824317474861-man1-4032&amp;source=wiz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\Рабочий стол\МО ИЗО\Земля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02311"/>
            <a:ext cx="8341317" cy="62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543800" cy="2448272"/>
          </a:xfrm>
        </p:spPr>
        <p:txBody>
          <a:bodyPr/>
          <a:lstStyle/>
          <a:p>
            <a:pPr algn="ctr"/>
            <a:r>
              <a:rPr lang="ru-RU" dirty="0" smtClean="0"/>
              <a:t>Космическое путешествие</a:t>
            </a:r>
            <a:endParaRPr lang="ru-RU" dirty="0"/>
          </a:p>
        </p:txBody>
      </p:sp>
      <p:pic>
        <p:nvPicPr>
          <p:cNvPr id="5" name="_9835_Zemlyani_-_Zemlya_v_llyuminatore_-_Zemlya_v_illyuminatore_Zemlya_v_illyuminatore_Zemlya_v_illyuminatore_vidna_Kak_syn_grustit_o_materi_kak_syn_grustit_o_materi_Grustim_my_o_Zemle_ona_odna_A_z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3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486916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5296137"/>
            <a:ext cx="6006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Автор: </a:t>
            </a:r>
            <a:r>
              <a:rPr lang="ru-RU" sz="2400" dirty="0" err="1" smtClean="0"/>
              <a:t>Качан</a:t>
            </a:r>
            <a:r>
              <a:rPr lang="ru-RU" sz="2400" dirty="0" smtClean="0"/>
              <a:t> </a:t>
            </a:r>
            <a:r>
              <a:rPr lang="ru-RU" sz="2400" dirty="0"/>
              <a:t>Л</a:t>
            </a:r>
            <a:r>
              <a:rPr lang="ru-RU" sz="2400" dirty="0" smtClean="0"/>
              <a:t>ариса Ивановна,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оспитатель ГПД </a:t>
            </a:r>
          </a:p>
          <a:p>
            <a:r>
              <a:rPr lang="ru-RU" sz="2400" dirty="0" smtClean="0"/>
              <a:t>ГУО «Средняя школа №2 </a:t>
            </a:r>
            <a:r>
              <a:rPr lang="ru-RU" sz="2400" dirty="0" err="1" smtClean="0"/>
              <a:t>г.п.Кореличи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323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Documents and Settings\Admin\Рабочий стол\КОСМО\олег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560840" cy="56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8594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Documents and Settings\Admin\Рабочий стол\КОСМО\олег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36904" cy="54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9788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МО ИЗО\Земля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322784"/>
            <a:ext cx="604867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9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C:\Documents and Settings\Admin\Рабочий стол\КОСМО\земля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4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О ИЗО\корбль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692696"/>
            <a:ext cx="818847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9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МО ИЗО\новицкий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908720"/>
            <a:ext cx="8202419" cy="44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44632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МО ИЗО\В косомо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332656"/>
            <a:ext cx="4131937" cy="6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Documents and Settings\Admin\Рабочий стол\КОСМО\звёзды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96944" cy="47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8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Documents and Settings\Admin\Рабочий стол\КОСМО\земля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978419" cy="598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055682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Documents and Settings\Admin\Рабочий стол\КОСМО\земля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075930" cy="50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Documents and Settings\Admin\Рабочий стол\МО ИЗО\Н октябрён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685799"/>
            <a:ext cx="3743375" cy="57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Documents and Settings\Admin\Рабочий стол\КОСМО\земля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58296" cy="534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2" y="476673"/>
            <a:ext cx="885177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60995"/>
      </p:ext>
    </p:extLst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МО ИЗО\ракета 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836712"/>
            <a:ext cx="8514027" cy="47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3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МО ИЗО\старт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692696"/>
            <a:ext cx="7774718" cy="483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34544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МО ИЗО\ракета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476672"/>
            <a:ext cx="7594037" cy="56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82245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Documents and Settings\Admin\Рабочий стол\КОСМО\звёзды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29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67501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МО ИЗО\Земля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836712"/>
            <a:ext cx="7873956" cy="44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05556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МО ИЗО\Земля 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859" y="476672"/>
            <a:ext cx="818010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360678"/>
      </p:ext>
    </p:ext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Documents and Settings\Admin\Рабочий стол\КОСМО\цвет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74429" cy="605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7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Рабочий стол\МО ИЗО\посол и фла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390" y="404664"/>
            <a:ext cx="809457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0453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Documents and Settings\Admin\Рабочий стол\КОСМО\самоле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26424" cy="60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МО ИЗО\Олег Н в космосе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51" y="476672"/>
            <a:ext cx="789276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16767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МО ИЗО\новицкий и фла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476672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1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25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764704"/>
            <a:ext cx="8208912" cy="5688632"/>
          </a:xfrm>
        </p:spPr>
        <p:txBody>
          <a:bodyPr>
            <a:normAutofit fontScale="92500" lnSpcReduction="20000"/>
          </a:bodyPr>
          <a:lstStyle/>
          <a:p>
            <a:pPr marL="475488" indent="-457200">
              <a:buAutoNum type="arabicPeriod"/>
            </a:pPr>
            <a:r>
              <a:rPr lang="en-US" sz="1600" dirty="0" smtClean="0">
                <a:latin typeface="+mj-lt"/>
                <a:hlinkClick r:id="rId2"/>
              </a:rPr>
              <a:t>https</a:t>
            </a:r>
            <a:r>
              <a:rPr lang="en-US" sz="1600" dirty="0">
                <a:latin typeface="+mj-lt"/>
                <a:hlinkClick r:id="rId2"/>
              </a:rPr>
              <a:t>://yandex.by/images/search?text=</a:t>
            </a:r>
            <a:r>
              <a:rPr lang="ru-RU" sz="1600" dirty="0">
                <a:latin typeface="+mj-lt"/>
                <a:hlinkClick r:id="rId2"/>
              </a:rPr>
              <a:t>фото%20земли%20из%20космоса&amp;</a:t>
            </a:r>
            <a:r>
              <a:rPr lang="en-US" sz="1600" dirty="0" err="1" smtClean="0">
                <a:latin typeface="+mj-lt"/>
                <a:hlinkClick r:id="rId2"/>
              </a:rPr>
              <a:t>lr</a:t>
            </a:r>
            <a:r>
              <a:rPr lang="en-US" sz="1600" dirty="0" smtClean="0">
                <a:latin typeface="+mj-lt"/>
                <a:hlinkClick r:id="rId2"/>
              </a:rPr>
              <a:t>=10274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– слайды25, 27</a:t>
            </a:r>
          </a:p>
          <a:p>
            <a:pPr marL="475488" indent="-457200">
              <a:buAutoNum type="arabicPeriod"/>
            </a:pPr>
            <a:r>
              <a:rPr lang="en-US" sz="1600" dirty="0">
                <a:latin typeface="+mj-lt"/>
                <a:hlinkClick r:id="rId3"/>
              </a:rPr>
              <a:t>https://yandex.by/images/search?text=</a:t>
            </a:r>
            <a:r>
              <a:rPr lang="ru-RU" sz="1600" dirty="0">
                <a:latin typeface="+mj-lt"/>
                <a:hlinkClick r:id="rId3"/>
              </a:rPr>
              <a:t>олег%20новицкий%20белорусский%20космонавт%20фото&amp;</a:t>
            </a:r>
            <a:r>
              <a:rPr lang="en-US" sz="1600" dirty="0" err="1" smtClean="0">
                <a:latin typeface="+mj-lt"/>
                <a:hlinkClick r:id="rId3"/>
              </a:rPr>
              <a:t>stype</a:t>
            </a:r>
            <a:r>
              <a:rPr lang="en-US" sz="1600" dirty="0" smtClean="0">
                <a:latin typeface="+mj-lt"/>
                <a:hlinkClick r:id="rId3"/>
              </a:rPr>
              <a:t>=</a:t>
            </a:r>
            <a:r>
              <a:rPr lang="en-US" sz="1600" dirty="0" err="1" smtClean="0">
                <a:latin typeface="+mj-lt"/>
                <a:hlinkClick r:id="rId3"/>
              </a:rPr>
              <a:t>image&amp;lr</a:t>
            </a:r>
            <a:r>
              <a:rPr lang="en-US" sz="1600" dirty="0" smtClean="0">
                <a:latin typeface="+mj-lt"/>
                <a:hlinkClick r:id="rId3"/>
              </a:rPr>
              <a:t>=10274&amp;noreask=1&amp;parent-reqid=1487532797641098-13424279752700677400474190-man1-3595&amp;source=wiz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– слайды 6,8, 9, 10, 11, 15, 16, 29, 30, 31</a:t>
            </a:r>
          </a:p>
          <a:p>
            <a:pPr marL="475488" indent="-457200">
              <a:buAutoNum type="arabicPeriod"/>
            </a:pPr>
            <a:r>
              <a:rPr lang="en-US" sz="1600" dirty="0">
                <a:latin typeface="+mj-lt"/>
              </a:rPr>
              <a:t>https://yandex.by/images/search?text=%</a:t>
            </a:r>
            <a:r>
              <a:rPr lang="en-US" sz="1600" dirty="0" smtClean="0">
                <a:latin typeface="+mj-lt"/>
              </a:rPr>
              <a:t>D1%84%D0%BE%D1%82%D0%BE%20%D0%BB%D0%B5%D1%82%D1%8F%D1%89%D0%B5%D0%B3%D0%BE%20%D1%81%D0%B0%D0%BC%D0%BE%D0%BB%D0%B5%D1%82%D0%B0%20%D0%BD%D0%B0%20%D1%84%D0%BE%D0%BD%D0%B5%20%D0%BD%D0%B5%D0%B1%D0%B0&amp;stype=image&amp;lr=10274&amp;noreask=1&amp;parent-reqid=1487661754430914-475292040110603276071721-man1-3501&amp;source=wiz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– слайды 3, 5, 7</a:t>
            </a:r>
          </a:p>
          <a:p>
            <a:pPr marL="475488" indent="-457200">
              <a:buAutoNum type="arabicPeriod"/>
            </a:pPr>
            <a:r>
              <a:rPr lang="en-US" sz="1600" dirty="0">
                <a:latin typeface="+mj-lt"/>
                <a:hlinkClick r:id="rId4"/>
              </a:rPr>
              <a:t>https://yandex.by/images/search?text=</a:t>
            </a:r>
            <a:r>
              <a:rPr lang="ru-RU" sz="1600" dirty="0">
                <a:latin typeface="+mj-lt"/>
                <a:hlinkClick r:id="rId4"/>
              </a:rPr>
              <a:t>школьный%20музей%20новицкий%20олег%20викторович&amp;</a:t>
            </a:r>
            <a:r>
              <a:rPr lang="en-US" sz="1600" dirty="0" err="1" smtClean="0">
                <a:latin typeface="+mj-lt"/>
                <a:hlinkClick r:id="rId4"/>
              </a:rPr>
              <a:t>stype</a:t>
            </a:r>
            <a:r>
              <a:rPr lang="en-US" sz="1600" dirty="0" smtClean="0">
                <a:latin typeface="+mj-lt"/>
                <a:hlinkClick r:id="rId4"/>
              </a:rPr>
              <a:t>=</a:t>
            </a:r>
            <a:r>
              <a:rPr lang="en-US" sz="1600" dirty="0" err="1" smtClean="0">
                <a:latin typeface="+mj-lt"/>
                <a:hlinkClick r:id="rId4"/>
              </a:rPr>
              <a:t>image&amp;lr</a:t>
            </a:r>
            <a:r>
              <a:rPr lang="en-US" sz="1600" dirty="0" smtClean="0">
                <a:latin typeface="+mj-lt"/>
                <a:hlinkClick r:id="rId4"/>
              </a:rPr>
              <a:t>=10274&amp;noreask=1&amp;parent-reqid=1487533636735309-12030163347135824317474861-man1-4032&amp;source=wiz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– слайды 2, 4, 6</a:t>
            </a:r>
          </a:p>
          <a:p>
            <a:pPr marL="475488" indent="-457200">
              <a:buAutoNum type="arabicPeriod"/>
            </a:pPr>
            <a:r>
              <a:rPr lang="en-US" sz="1600" dirty="0">
                <a:latin typeface="+mj-lt"/>
              </a:rPr>
              <a:t>https://yandex.by/images/search?text=%</a:t>
            </a:r>
            <a:r>
              <a:rPr lang="en-US" sz="1600" dirty="0" smtClean="0">
                <a:latin typeface="+mj-lt"/>
              </a:rPr>
              <a:t>D1%84%D0%BE%D1%82%D0%BE%20%D0%B2%D0%B7%D0%BB%D0%B5%D1%82%D0%B0%D1%8E%D1%89%D0%B5%D0%B9%20%D0%BA%D0%BE%D1%81%D0%BC%D0%B8%D1%87%D0%B5%D1%81%D0%BA%D0%BE%D0%B9%20%D1%80%D0%B0%D0%BA%D0%B5%D1%82%D1%8B&amp;stype=image&amp;lr=10274&amp;noreask=1&amp;parent-reqid=1487662139791104-1427133191164953414700605-man1-5637&amp;source=wiz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– слайды 22, 23, 24</a:t>
            </a:r>
          </a:p>
          <a:p>
            <a:pPr marL="475488" indent="-457200">
              <a:buAutoNum type="arabicPeriod"/>
            </a:pPr>
            <a:r>
              <a:rPr lang="en-US" sz="1600" dirty="0">
                <a:latin typeface="+mj-lt"/>
              </a:rPr>
              <a:t>https://yandex.by/images/search?img_url=http%3A%2F%2Fwww.prairiedust.net%2FPrairieDust%2Fimages%2F20070705210232_meadow.jpg&amp;p=7&amp;text=%</a:t>
            </a:r>
            <a:r>
              <a:rPr lang="en-US" sz="1600" dirty="0" smtClean="0">
                <a:latin typeface="+mj-lt"/>
              </a:rPr>
              <a:t>D1%84%D0%BE%D1%82%D0%BE%20%D1%86%D0%B2%D0%B5%D1%82%D1%83%D1%89%D0%B5%D0%B3%D0%BE%20%D0%BB%D1%83%D0%B3%D0%B0&amp;noreask=1&amp;pos=213&amp;rpt=simage&amp;lr=10274</a:t>
            </a:r>
            <a:r>
              <a:rPr lang="ru-RU" sz="1600" dirty="0" smtClean="0">
                <a:latin typeface="+mj-lt"/>
              </a:rPr>
              <a:t> – </a:t>
            </a: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слайды 21, 28</a:t>
            </a:r>
          </a:p>
          <a:p>
            <a:pPr marL="475488" indent="-457200">
              <a:buAutoNum type="arabicPeriod"/>
            </a:pPr>
            <a:r>
              <a:rPr lang="en-US" sz="1600" dirty="0">
                <a:solidFill>
                  <a:srgbClr val="C00000"/>
                </a:solidFill>
                <a:latin typeface="+mj-lt"/>
                <a:hlinkClick r:id="rId5"/>
              </a:rPr>
              <a:t>http://muzofon.tv/search/</a:t>
            </a:r>
            <a:r>
              <a:rPr lang="ru-RU" sz="1600" dirty="0" err="1" smtClean="0">
                <a:solidFill>
                  <a:srgbClr val="C00000"/>
                </a:solidFill>
                <a:latin typeface="+mj-lt"/>
                <a:hlinkClick r:id="rId5"/>
              </a:rPr>
              <a:t>Земляне+Трава+У+Дома</a:t>
            </a: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 - Песня «Трава у дома»</a:t>
            </a:r>
            <a:endParaRPr lang="ru-RU" sz="1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543800" cy="432048"/>
          </a:xfrm>
        </p:spPr>
        <p:txBody>
          <a:bodyPr/>
          <a:lstStyle/>
          <a:p>
            <a:r>
              <a:rPr lang="ru-RU" sz="2800" dirty="0" smtClean="0"/>
              <a:t>Источники: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705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МО ИЗО\Н в шеол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461477"/>
            <a:ext cx="7848872" cy="571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Documents and Settings\Admin\Рабочий стол\КОСМО\самолёт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42272" cy="52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0192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МО ИЗО\в армии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685800"/>
            <a:ext cx="3773016" cy="56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82476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Documents and Settings\Admin\Рабочий стол\КОСМО\самолёт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2146" r="2332" b="3823"/>
          <a:stretch/>
        </p:blipFill>
        <p:spPr bwMode="auto">
          <a:xfrm>
            <a:off x="539551" y="317352"/>
            <a:ext cx="7965515" cy="599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32656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Admin\Рабочий стол\КОСМО\олег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95" y="332656"/>
            <a:ext cx="524030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6107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МО ИЗО\новицкий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361764"/>
            <a:ext cx="4133056" cy="619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78733"/>
      </p:ext>
    </p:extLst>
  </p:cSld>
  <p:clrMapOvr>
    <a:masterClrMapping/>
  </p:clrMapOvr>
  <p:transition spd="slow" advClick="0" advTm="1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422</TotalTime>
  <Words>110</Words>
  <Application>Microsoft Office PowerPoint</Application>
  <PresentationFormat>Экран (4:3)</PresentationFormat>
  <Paragraphs>12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Базовая</vt:lpstr>
      <vt:lpstr>Космическое путешествие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Космическое путешествие</dc:title>
  <dc:creator>Admin</dc:creator>
  <cp:lastModifiedBy>Администрация</cp:lastModifiedBy>
  <cp:revision>57</cp:revision>
  <dcterms:created xsi:type="dcterms:W3CDTF">2016-11-26T16:38:23Z</dcterms:created>
  <dcterms:modified xsi:type="dcterms:W3CDTF">2017-02-24T13:34:07Z</dcterms:modified>
</cp:coreProperties>
</file>